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2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4" r:id="rId16"/>
    <p:sldId id="275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15911"/>
            <a:ext cx="8596668" cy="666142"/>
          </a:xfrm>
        </p:spPr>
        <p:txBody>
          <a:bodyPr>
            <a:normAutofit fontScale="90000"/>
          </a:bodyPr>
          <a:lstStyle/>
          <a:p>
            <a:pPr algn="ctr"/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KOMPENSASI TUNJANGAN DAN PELENGKAP</a:t>
            </a:r>
            <a:b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               (Pertemuan ke 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907" y="782053"/>
            <a:ext cx="10107882" cy="6701589"/>
          </a:xfrm>
        </p:spPr>
        <p:txBody>
          <a:bodyPr>
            <a:normAutofit fontScale="77500" lnSpcReduction="20000"/>
          </a:bodyPr>
          <a:lstStyle/>
          <a:p>
            <a:pPr marL="457200" indent="-457200" algn="just">
              <a:lnSpc>
                <a:spcPct val="150000"/>
              </a:lnSpc>
              <a:buAutoNum type="alphaUcPeriod"/>
            </a:pP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endParaRPr lang="en-US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endParaRPr lang="en-US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orgaganisasi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pemegang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diberi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kepadanya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internal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berprestasi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mendorong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terus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kuantitas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kinerjanya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sebebagai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biasa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tentu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pengakuan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susial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bermasyarakat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Kesehatan,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aktualisasi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lain-lain yang juga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dipenuhi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loyalitasnya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lain-lain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sebagaimana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dijelaskan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dikaitkan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/Perusahaan.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lain yang hamper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memberikannya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sangat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aneka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kesejahteraan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pemberiannya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melainkan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keanggotaannya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eksistensinya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seutuhnya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Program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biayannya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melebihi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diterapkan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/Perusahaan.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Keuntungan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dihasilkan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kebutuhannya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Upaya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komitmen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endParaRPr lang="id-ID" sz="2900" dirty="0"/>
          </a:p>
        </p:txBody>
      </p:sp>
    </p:spTree>
    <p:extLst>
      <p:ext uri="{BB962C8B-B14F-4D97-AF65-F5344CB8AC3E}">
        <p14:creationId xmlns:p14="http://schemas.microsoft.com/office/powerpoint/2010/main" val="179223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D5E2C-3F83-5C4E-BF67-A5EFA95D5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36884"/>
          </a:xfrm>
        </p:spPr>
        <p:txBody>
          <a:bodyPr>
            <a:normAutofit fontScale="90000"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4D070-A60D-38EA-F2F8-CEB111EE8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1" y="336885"/>
            <a:ext cx="9793705" cy="741145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fleksibel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masing-masing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memilih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tunjangan-tunjangan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inginkan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Sebagian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menyebarkan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formulir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permintaan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tahunan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memodifikasi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strategi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mendesain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strategi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strategi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Strategi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membutuhkan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pengambilan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1)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bauran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2)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3)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fleksibilitas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cetak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desain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Bauran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benefit mix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dipilih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ditawarkan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kalangan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empat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penyampaian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sadar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mengingatkan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periodic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memercayai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9967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9D26B-CBCE-91DF-B599-866262763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09074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34A0A-A272-8897-D439-BD6BA6617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421" y="409074"/>
            <a:ext cx="9300411" cy="6725651"/>
          </a:xfrm>
        </p:spPr>
        <p:txBody>
          <a:bodyPr>
            <a:normAutofit/>
          </a:bodyPr>
          <a:lstStyle/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Meyakinkan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masa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tradisional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mengonsentrasikan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penyampaian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kepegawaian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mengganggap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hubungannya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kejadian-kejadian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masa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mendatang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Dewasa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terpusat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event centered communication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membutuhkannya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1)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tersedia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2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sakit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cacat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pension,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meninggal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pemutusan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 Dua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mesti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diingat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menyampaikan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a.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mestilah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cakupan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restriksi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b.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peibadi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dibimbing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berkala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Maklumat internal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brosur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mengalirkan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terbaru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perubahan-perubahan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Simamora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(1997: 670)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Salah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syarat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sukses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dukungan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572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AF602-13C2-FF26-FCAA-B18C90264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72979"/>
          </a:xfrm>
        </p:spPr>
        <p:txBody>
          <a:bodyPr>
            <a:normAutofit fontScale="90000"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0CCA7-68FF-5B56-B16C-7D7E20C5D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74" y="372979"/>
            <a:ext cx="9817768" cy="718285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Paling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keinginan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penolong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akibat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mendorong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menyuarakan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keinginan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dikenalkan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pertama-tama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survey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Banyak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komite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perwakilan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rekomendasi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diinginkan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Simamora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(1997: 671)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“Salah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menghadang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Sebagian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menjulangnya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penyediaan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pelemgkap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Karena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item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mewakili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variabel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pastilah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memutuskan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bawah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begitu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diinginkan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diakui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dipaksa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menghentikan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negative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melebihi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pun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bertambah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penyediaan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Pengendalian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cost control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bertalian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prioritas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puncak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dewasa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SDM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konsultan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menawarkan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biaya-biaya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dibebankan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investasi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berkenaan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pengelolaan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pension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pembagian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keuntungan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profit sharing funds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  </a:t>
            </a:r>
          </a:p>
        </p:txBody>
      </p:sp>
    </p:spTree>
    <p:extLst>
      <p:ext uri="{BB962C8B-B14F-4D97-AF65-F5344CB8AC3E}">
        <p14:creationId xmlns:p14="http://schemas.microsoft.com/office/powerpoint/2010/main" val="3203658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9DC4E-C977-3B27-B056-F0AFF002B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48916"/>
          </a:xfrm>
        </p:spPr>
        <p:txBody>
          <a:bodyPr>
            <a:norm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A44C4-74E0-358A-EB82-4E6BF1436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2" y="228600"/>
            <a:ext cx="9252284" cy="7038473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Program-program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investasi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memuaskan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kemungkinan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nbakal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kehilangan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juga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perundangan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kolektif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menyimpan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catatan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disampaikan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cek-cek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bercerita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Salah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pendekatan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membicarakan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pengeluaran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hubungannya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pembeyaran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Pendekatan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mengambil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pernyataan-pernyataan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menyampaikan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kalangan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program-program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kesejahteraan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pension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komplek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dibuatkan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jernih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kesalahpahaman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Karena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Bahasa-Bahasa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teknis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logistic,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perhatian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pastilah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dicurahkan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cara-cara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dimengerti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saluran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berkesinambungan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Simamora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(1997: 663)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tujuan-tujuan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1)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moral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855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2FEB8-11EA-DE7E-8471-FA4C20A05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09074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9691-862C-FA94-42DF-AB754C89D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4" y="409075"/>
            <a:ext cx="9938084" cy="7206914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3)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4)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mengikat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5)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mengurangi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perputaran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6.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campur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7)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8)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9)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menguntungkan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10)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citra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dikalangan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Terlalu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sebagaimana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menghabiskan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pun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rupiah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dikeluarkan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mestilah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seberapa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fleksibel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rupiah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Panjang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berbobot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konsekuensi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pajak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menguntungkan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dipertimbangkan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dipertimbangkan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kseluruhan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dikaitkan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berhasil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kontribusi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rencana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pension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prestasinya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direncanakan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cermat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disusun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menyusun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pengaruh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737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9E7D4-3D49-E6F6-5EFD-4CACF531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51735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67685-9B4B-632D-8F89-9A7990606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05" y="517358"/>
            <a:ext cx="9661358" cy="67376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idealnya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kombinasi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optimal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bauran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kombinasi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optimal, Langkah-Langkah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sebaiknya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diikuti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mengumpulkan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item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b.	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seberapa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dana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tersedia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menutupi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periode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mendatang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c.	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preferensi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item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memakai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tipe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skala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numerik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tertimbang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memasukkan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persyaratan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legal,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preferensi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preferensi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memutuskan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kombinasi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optimal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 Orang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secermat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mempertimbangkan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item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preferensi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relative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diperlihatkan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dan para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perkiraan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biaya-biaya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item dan total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dana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tersedia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paket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Simamora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1997).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       Proses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tidaklah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begitu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rumit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pembuatan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tarif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nilai-nilai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merit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terlibat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 Karena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actual yang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dibayarkan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bamtuan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Langkah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86082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357F7-EA41-2150-8A1A-F75482E73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69232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581DD-ADDE-5E6F-A94D-CEC219EEF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74" y="469232"/>
            <a:ext cx="9950115" cy="69662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Wungu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Brotoharsojo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(2003: 98)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fringe and benefit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a)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Tarik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Perusahaan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menyediakan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diyakini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pension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Tarik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tersendiri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Sebagian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b)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moral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iklim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kebersamaan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berpengaruh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terciptannya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team work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c)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artian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,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kali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dikeluhkan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terlampau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diterimakan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komoditi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kali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komoditi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ternyata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buruk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sesungguhnya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membolehkan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menyesuaikan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khas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Hariandja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(2002: 279)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Upaya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komitmen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mengurangi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perputaran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mengurangi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gangguan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yang sangat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efektivitas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 Take home pay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artinya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uang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kerumah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976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D3D5D-32F4-28D6-6BC8-B9C038951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6252"/>
            <a:ext cx="8596668" cy="457201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C644E-D491-A697-10A3-CA1B06243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53453"/>
            <a:ext cx="8984024" cy="693018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4000" dirty="0">
                <a:latin typeface="Algerian" panose="04020705040A02060702" pitchFamily="82" charset="0"/>
                <a:cs typeface="Arial" panose="020B0604020202020204" pitchFamily="34" charset="0"/>
              </a:rPr>
              <a:t>TERIMA  KASIH</a:t>
            </a:r>
            <a:endParaRPr lang="en-ID" sz="4000" dirty="0">
              <a:latin typeface="Algerian" panose="04020705040A02060702" pitchFamily="8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166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60947"/>
          </a:xfrm>
        </p:spPr>
        <p:txBody>
          <a:bodyPr>
            <a:normAutofit fontScale="90000"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-156411"/>
            <a:ext cx="9468854" cy="7411453"/>
          </a:xfrm>
        </p:spPr>
        <p:txBody>
          <a:bodyPr>
            <a:normAutofit/>
          </a:bodyPr>
          <a:lstStyle/>
          <a:p>
            <a:endParaRPr lang="id-ID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;/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menggurangi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perputaran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mengurangi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gangguan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yang sangat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efektifitas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/Perusahaan.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sudut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pandang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juga sangat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menguntungkan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individual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sangat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dipertimbangkan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lumayan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/Perusahaan lain,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menyediakan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bentuk-bentuk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sementara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/Perusahaan lain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tersedia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mengakibatkan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uang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rumah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take home pay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Simamora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(1997: 663)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employee benefit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pembayaran-pembayaran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payments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jasa-jasa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melindungi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melengkapi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membayar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Sebagian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wungu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Brotoharsono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(2003: 97)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fringe and benefit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komponen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197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85011"/>
          </a:xfrm>
        </p:spPr>
        <p:txBody>
          <a:bodyPr>
            <a:normAutofit fontScale="90000"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05" y="276726"/>
            <a:ext cx="9408696" cy="735129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ringannya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indirect compensation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security need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employee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servicus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jab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company social responsibility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hakekatnya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diartikan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a.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indirect compensation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berwujud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non-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kontribusi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semata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Perusahaan,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kesedianaan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Perusahaan agar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terjaga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kebutuhan-kebutuhan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Wungu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Brotoharsono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2003: 97).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Samsudin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(2006: 197)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Kesehatan,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pension,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pengasuhan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rabat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Perusahaan.”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2811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37882"/>
          </a:xfrm>
        </p:spPr>
        <p:txBody>
          <a:bodyPr>
            <a:normAutofit/>
          </a:bodyPr>
          <a:lstStyle/>
          <a:p>
            <a:r>
              <a:rPr lang="id-ID" sz="2000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423" y="437882"/>
            <a:ext cx="9533071" cy="670887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komponen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ringannya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indirect compensation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bermacam-macam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transfor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keluarga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Pembangunan,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menambah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disatukan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daftar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Upaya Perusahaan/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employee service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hakekatnya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diartikan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a.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indirect compensation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berwujud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non-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kontribusi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semata-mata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/Perusahaan.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kesediaan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d.	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Perusahaan agar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terjaga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lnSpc>
                <a:spcPct val="150000"/>
              </a:lnSpc>
              <a:buNone/>
            </a:pP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72474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179" y="1"/>
            <a:ext cx="1167064" cy="505325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id-ID" sz="22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br>
              <a:rPr lang="id-ID" dirty="0"/>
            </a:b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32" y="505326"/>
            <a:ext cx="10082463" cy="6809874"/>
          </a:xfrm>
        </p:spPr>
        <p:txBody>
          <a:bodyPr>
            <a:normAutofit/>
          </a:bodyPr>
          <a:lstStyle/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Adapun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Tarik Perusahaan/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Perusahaan/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menyediakan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diyakini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pension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Tarik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tersendiri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Sebagian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b.	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moral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iklim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kebersamaan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berpengaruh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terciptannya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team work.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c.	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artian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sfektif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kali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mendatangkan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kali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komoditi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ternyata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buruk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Perusahaan/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sesungguhnya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membolehkan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menyesuaikan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khas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wungu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Brotoharsojo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2003).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Simamora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(1997: 663)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Efek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tipe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basis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Panjang.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bukti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variasi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sangat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program-program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48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57200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421" y="457200"/>
            <a:ext cx="9276347" cy="671362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Diistilahkan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tunjangan-tunjangan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pelengkap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fringe </a:t>
            </a:r>
            <a:r>
              <a:rPr lang="en-US" sz="1700" i="1" dirty="0" err="1">
                <a:latin typeface="Arial" panose="020B0604020202020204" pitchFamily="34" charset="0"/>
                <a:cs typeface="Arial" panose="020B0604020202020204" pitchFamily="34" charset="0"/>
              </a:rPr>
              <a:t>vebefits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berfungsi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karyaan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arah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         Program-program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dibagi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tiga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1)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tunjangan-tunjangan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menggantikan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pendapatan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income)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pensiunan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menggantikan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pendapatan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paa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aktu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pension,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kontinuitas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program-program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cacat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pendek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Panjang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menggantikan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pendapatan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hilang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sakit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cacat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2)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tunjangan-tunjangan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kalangan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membayar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pengeluaran-pengeluaran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ekstra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biasa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dialami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terduga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Program-program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perawatan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gigi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dan Kesehatan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kayawan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berharap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mengambil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tunjangan-tunjangan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senang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tersedia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emergency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3) program-program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dipandang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meliputi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mulai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biaya-biaya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kuliah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sampai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liburan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terpisah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Simamora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1997).</a:t>
            </a:r>
          </a:p>
        </p:txBody>
      </p:sp>
    </p:spTree>
    <p:extLst>
      <p:ext uri="{BB962C8B-B14F-4D97-AF65-F5344CB8AC3E}">
        <p14:creationId xmlns:p14="http://schemas.microsoft.com/office/powerpoint/2010/main" val="88870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445168"/>
          </a:xfrm>
        </p:spPr>
        <p:txBody>
          <a:bodyPr>
            <a:norm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421" y="445169"/>
            <a:ext cx="9228222" cy="689409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d-ID" dirty="0"/>
              <a:t> </a:t>
            </a:r>
            <a:r>
              <a:rPr lang="en-US" dirty="0"/>
              <a:t>     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prinsip-prinsip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kaitan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Simamora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(1997: 665)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;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Supaya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kontribusi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setidaknya-tidaknya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dikeluarkan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sebaiknya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nyata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dibatasi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aktivitas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efisien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65113" indent="-265113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3. 	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bercirikan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fleksibilitas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daemi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adaptasi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65113" indent="-265113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4. Jika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ingin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meraih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apresiasi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penyediaan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jasa-jasa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terencana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65113" indent="-265113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dikalkulasi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ketentuannya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pendanaan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pemuasan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nyata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Walaupun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begitu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dijalankan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menghadapi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sikap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penolakan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Ego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memercayai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Sikap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kadang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berubah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agar kas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dikeluarkan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8732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397042"/>
          </a:xfrm>
        </p:spPr>
        <p:txBody>
          <a:bodyPr>
            <a:norm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88758"/>
            <a:ext cx="9637296" cy="705050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mengambil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Langkah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menyadari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mestilah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menemui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nyata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dinyatakan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jasa-jasa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diusulkan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hampir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memperlihatkan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menyenangkan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mengartikan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bukti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nyata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mengartikannya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sekedar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menyenangkannya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jasa-jasa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Perhatian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dimaksukkan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menawarkan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jasa-jasa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diseleksi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ditangani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pendekatan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berkelompok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rendah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Sebaliknya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rekreasi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benar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berlokasi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pribadi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tersedia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mengesankan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persyaratan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status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keluarga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berlangsung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tengah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Masyarakat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persyaratan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using.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Program-program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sangat mahal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disertai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publikasi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77536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57200"/>
          </a:xfrm>
        </p:spPr>
        <p:txBody>
          <a:bodyPr>
            <a:norm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2" y="252664"/>
            <a:ext cx="9621699" cy="71467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menyadari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keberadaan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imbalannya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sarana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menyampaikan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lewat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bulletin,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pengumuman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media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terakhir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mestilah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dikalkulasi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pendanaannya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mestilah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disusun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. Hal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khususnya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pension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Perkiraan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penaksiran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ketentuan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mencakupi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pendanaanya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disusun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menawarkan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Salah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menawarkan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fleksibel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fleksible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benefit package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Kadang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kala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kafetaria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cafetaria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-style benefit plan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otomatis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program inti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cakupan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minimal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Kesehatan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pension.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kredit-kredit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tahunnya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habiskan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liburan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jia,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Kesehatan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gigi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lain-lain.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Program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fleksibel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sangatlah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popular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mengakui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karyawan-karyawan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usia-usia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berlainan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kebuthan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pribadi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sz="1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0678420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2815</TotalTime>
  <Words>3340</Words>
  <Application>Microsoft Office PowerPoint</Application>
  <PresentationFormat>Widescreen</PresentationFormat>
  <Paragraphs>97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Algerian</vt:lpstr>
      <vt:lpstr>Arial</vt:lpstr>
      <vt:lpstr>Trebuchet MS</vt:lpstr>
      <vt:lpstr>Wingdings 3</vt:lpstr>
      <vt:lpstr>Facet</vt:lpstr>
      <vt:lpstr>           KOMPENSASI TUNJANGAN DAN PELENGKAP                 (Pertemuan ke 11) </vt:lpstr>
      <vt:lpstr>Lanjutan</vt:lpstr>
      <vt:lpstr>Lanjutan</vt:lpstr>
      <vt:lpstr>Lanjutan</vt:lpstr>
      <vt:lpstr>Lanjutan  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O365</cp:lastModifiedBy>
  <cp:revision>258</cp:revision>
  <dcterms:created xsi:type="dcterms:W3CDTF">2020-10-20T12:41:48Z</dcterms:created>
  <dcterms:modified xsi:type="dcterms:W3CDTF">2023-11-30T04:31:05Z</dcterms:modified>
</cp:coreProperties>
</file>